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10" r:id="rId5"/>
    <p:sldId id="444" r:id="rId6"/>
    <p:sldId id="445" r:id="rId7"/>
    <p:sldId id="447" r:id="rId8"/>
    <p:sldId id="448" r:id="rId9"/>
    <p:sldId id="383" r:id="rId10"/>
    <p:sldId id="440" r:id="rId11"/>
    <p:sldId id="397" r:id="rId12"/>
    <p:sldId id="400" r:id="rId13"/>
    <p:sldId id="437" r:id="rId14"/>
    <p:sldId id="449" r:id="rId15"/>
    <p:sldId id="441" r:id="rId16"/>
    <p:sldId id="427" r:id="rId17"/>
    <p:sldId id="438" r:id="rId18"/>
    <p:sldId id="398" r:id="rId19"/>
    <p:sldId id="396" r:id="rId20"/>
    <p:sldId id="429" r:id="rId21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810AE-C008-4413-AAFA-1FC1B79894EB}" v="1" dt="2023-08-21T13:04:25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uffacher, Ursula" userId="3f398365-fcd2-4d9a-a779-5d83ccd4f0de" providerId="ADAL" clId="{F64A009C-C472-4DFB-B874-1705F724BCEB}"/>
    <pc:docChg chg="undo custSel addSld delSld modSld">
      <pc:chgData name="Stauffacher, Ursula" userId="3f398365-fcd2-4d9a-a779-5d83ccd4f0de" providerId="ADAL" clId="{F64A009C-C472-4DFB-B874-1705F724BCEB}" dt="2023-08-17T09:02:34.116" v="855" actId="2696"/>
      <pc:docMkLst>
        <pc:docMk/>
      </pc:docMkLst>
      <pc:sldChg chg="modSp mod">
        <pc:chgData name="Stauffacher, Ursula" userId="3f398365-fcd2-4d9a-a779-5d83ccd4f0de" providerId="ADAL" clId="{F64A009C-C472-4DFB-B874-1705F724BCEB}" dt="2023-08-17T08:58:55.727" v="844" actId="108"/>
        <pc:sldMkLst>
          <pc:docMk/>
          <pc:sldMk cId="3546502720" sldId="396"/>
        </pc:sldMkLst>
        <pc:spChg chg="mod">
          <ac:chgData name="Stauffacher, Ursula" userId="3f398365-fcd2-4d9a-a779-5d83ccd4f0de" providerId="ADAL" clId="{F64A009C-C472-4DFB-B874-1705F724BCEB}" dt="2023-08-17T08:58:55.727" v="844" actId="108"/>
          <ac:spMkLst>
            <pc:docMk/>
            <pc:sldMk cId="3546502720" sldId="396"/>
            <ac:spMk id="2" creationId="{00000000-0000-0000-0000-000000000000}"/>
          </ac:spMkLst>
        </pc:spChg>
        <pc:spChg chg="mod">
          <ac:chgData name="Stauffacher, Ursula" userId="3f398365-fcd2-4d9a-a779-5d83ccd4f0de" providerId="ADAL" clId="{F64A009C-C472-4DFB-B874-1705F724BCEB}" dt="2023-08-17T08:57:56.398" v="831" actId="255"/>
          <ac:spMkLst>
            <pc:docMk/>
            <pc:sldMk cId="3546502720" sldId="396"/>
            <ac:spMk id="3" creationId="{E9CA88D5-8114-4A8F-9BE4-227DFF95E0F2}"/>
          </ac:spMkLst>
        </pc:spChg>
      </pc:sldChg>
      <pc:sldChg chg="modSp mod">
        <pc:chgData name="Stauffacher, Ursula" userId="3f398365-fcd2-4d9a-a779-5d83ccd4f0de" providerId="ADAL" clId="{F64A009C-C472-4DFB-B874-1705F724BCEB}" dt="2023-08-17T08:58:52.414" v="841" actId="108"/>
        <pc:sldMkLst>
          <pc:docMk/>
          <pc:sldMk cId="1527401529" sldId="398"/>
        </pc:sldMkLst>
        <pc:spChg chg="mod">
          <ac:chgData name="Stauffacher, Ursula" userId="3f398365-fcd2-4d9a-a779-5d83ccd4f0de" providerId="ADAL" clId="{F64A009C-C472-4DFB-B874-1705F724BCEB}" dt="2023-08-17T08:58:52.414" v="841" actId="108"/>
          <ac:spMkLst>
            <pc:docMk/>
            <pc:sldMk cId="1527401529" sldId="398"/>
            <ac:spMk id="2" creationId="{00000000-0000-0000-0000-000000000000}"/>
          </ac:spMkLst>
        </pc:spChg>
      </pc:sldChg>
      <pc:sldChg chg="modSp mod modAnim">
        <pc:chgData name="Stauffacher, Ursula" userId="3f398365-fcd2-4d9a-a779-5d83ccd4f0de" providerId="ADAL" clId="{F64A009C-C472-4DFB-B874-1705F724BCEB}" dt="2023-08-17T07:23:19.892" v="754" actId="179"/>
        <pc:sldMkLst>
          <pc:docMk/>
          <pc:sldMk cId="4099522027" sldId="400"/>
        </pc:sldMkLst>
        <pc:spChg chg="mod">
          <ac:chgData name="Stauffacher, Ursula" userId="3f398365-fcd2-4d9a-a779-5d83ccd4f0de" providerId="ADAL" clId="{F64A009C-C472-4DFB-B874-1705F724BCEB}" dt="2023-08-17T07:23:19.892" v="754" actId="179"/>
          <ac:spMkLst>
            <pc:docMk/>
            <pc:sldMk cId="4099522027" sldId="400"/>
            <ac:spMk id="3" creationId="{98B79ACB-66F1-4B8F-8A2C-D9C90803C76E}"/>
          </ac:spMkLst>
        </pc:spChg>
      </pc:sldChg>
      <pc:sldChg chg="modSp mod">
        <pc:chgData name="Stauffacher, Ursula" userId="3f398365-fcd2-4d9a-a779-5d83ccd4f0de" providerId="ADAL" clId="{F64A009C-C472-4DFB-B874-1705F724BCEB}" dt="2023-08-17T08:58:45.820" v="836" actId="108"/>
        <pc:sldMkLst>
          <pc:docMk/>
          <pc:sldMk cId="31673674" sldId="427"/>
        </pc:sldMkLst>
        <pc:spChg chg="mod">
          <ac:chgData name="Stauffacher, Ursula" userId="3f398365-fcd2-4d9a-a779-5d83ccd4f0de" providerId="ADAL" clId="{F64A009C-C472-4DFB-B874-1705F724BCEB}" dt="2023-08-17T08:58:45.820" v="836" actId="108"/>
          <ac:spMkLst>
            <pc:docMk/>
            <pc:sldMk cId="31673674" sldId="427"/>
            <ac:spMk id="2" creationId="{06932952-45EC-42D4-B3CB-383E0A252D8A}"/>
          </ac:spMkLst>
        </pc:spChg>
        <pc:spChg chg="mod">
          <ac:chgData name="Stauffacher, Ursula" userId="3f398365-fcd2-4d9a-a779-5d83ccd4f0de" providerId="ADAL" clId="{F64A009C-C472-4DFB-B874-1705F724BCEB}" dt="2023-08-17T08:57:34.547" v="830" actId="5793"/>
          <ac:spMkLst>
            <pc:docMk/>
            <pc:sldMk cId="31673674" sldId="427"/>
            <ac:spMk id="3" creationId="{A2B1B9D2-F9BB-F425-08F5-4EBCAC3BA4A0}"/>
          </ac:spMkLst>
        </pc:spChg>
        <pc:picChg chg="mod">
          <ac:chgData name="Stauffacher, Ursula" userId="3f398365-fcd2-4d9a-a779-5d83ccd4f0de" providerId="ADAL" clId="{F64A009C-C472-4DFB-B874-1705F724BCEB}" dt="2023-08-17T08:57:10.085" v="824" actId="1076"/>
          <ac:picMkLst>
            <pc:docMk/>
            <pc:sldMk cId="31673674" sldId="427"/>
            <ac:picMk id="11" creationId="{959DC000-5018-4D72-AF4E-DC8BB38B9112}"/>
          </ac:picMkLst>
        </pc:picChg>
      </pc:sldChg>
      <pc:sldChg chg="modSp mod">
        <pc:chgData name="Stauffacher, Ursula" userId="3f398365-fcd2-4d9a-a779-5d83ccd4f0de" providerId="ADAL" clId="{F64A009C-C472-4DFB-B874-1705F724BCEB}" dt="2023-08-17T08:58:58.765" v="846" actId="108"/>
        <pc:sldMkLst>
          <pc:docMk/>
          <pc:sldMk cId="2571515327" sldId="429"/>
        </pc:sldMkLst>
        <pc:spChg chg="mod">
          <ac:chgData name="Stauffacher, Ursula" userId="3f398365-fcd2-4d9a-a779-5d83ccd4f0de" providerId="ADAL" clId="{F64A009C-C472-4DFB-B874-1705F724BCEB}" dt="2023-08-17T08:58:58.765" v="846" actId="108"/>
          <ac:spMkLst>
            <pc:docMk/>
            <pc:sldMk cId="2571515327" sldId="429"/>
            <ac:spMk id="2" creationId="{00000000-0000-0000-0000-000000000000}"/>
          </ac:spMkLst>
        </pc:spChg>
      </pc:sldChg>
      <pc:sldChg chg="modSp del mod">
        <pc:chgData name="Stauffacher, Ursula" userId="3f398365-fcd2-4d9a-a779-5d83ccd4f0de" providerId="ADAL" clId="{F64A009C-C472-4DFB-B874-1705F724BCEB}" dt="2023-08-17T07:07:13.273" v="383" actId="2696"/>
        <pc:sldMkLst>
          <pc:docMk/>
          <pc:sldMk cId="3976296133" sldId="431"/>
        </pc:sldMkLst>
        <pc:picChg chg="mod">
          <ac:chgData name="Stauffacher, Ursula" userId="3f398365-fcd2-4d9a-a779-5d83ccd4f0de" providerId="ADAL" clId="{F64A009C-C472-4DFB-B874-1705F724BCEB}" dt="2023-08-17T07:01:27.274" v="95" actId="1076"/>
          <ac:picMkLst>
            <pc:docMk/>
            <pc:sldMk cId="3976296133" sldId="431"/>
            <ac:picMk id="4" creationId="{4907861A-8225-4954-A387-B5AFDFEA653D}"/>
          </ac:picMkLst>
        </pc:picChg>
      </pc:sldChg>
      <pc:sldChg chg="del">
        <pc:chgData name="Stauffacher, Ursula" userId="3f398365-fcd2-4d9a-a779-5d83ccd4f0de" providerId="ADAL" clId="{F64A009C-C472-4DFB-B874-1705F724BCEB}" dt="2023-08-17T07:14:06.778" v="580" actId="2696"/>
        <pc:sldMkLst>
          <pc:docMk/>
          <pc:sldMk cId="1526191141" sldId="432"/>
        </pc:sldMkLst>
      </pc:sldChg>
      <pc:sldChg chg="del">
        <pc:chgData name="Stauffacher, Ursula" userId="3f398365-fcd2-4d9a-a779-5d83ccd4f0de" providerId="ADAL" clId="{F64A009C-C472-4DFB-B874-1705F724BCEB}" dt="2023-08-17T07:18:04.190" v="691" actId="2696"/>
        <pc:sldMkLst>
          <pc:docMk/>
          <pc:sldMk cId="2368291724" sldId="435"/>
        </pc:sldMkLst>
      </pc:sldChg>
      <pc:sldChg chg="modSp mod">
        <pc:chgData name="Stauffacher, Ursula" userId="3f398365-fcd2-4d9a-a779-5d83ccd4f0de" providerId="ADAL" clId="{F64A009C-C472-4DFB-B874-1705F724BCEB}" dt="2023-08-17T08:56:26.924" v="820" actId="20577"/>
        <pc:sldMkLst>
          <pc:docMk/>
          <pc:sldMk cId="158604395" sldId="437"/>
        </pc:sldMkLst>
        <pc:spChg chg="mod">
          <ac:chgData name="Stauffacher, Ursula" userId="3f398365-fcd2-4d9a-a779-5d83ccd4f0de" providerId="ADAL" clId="{F64A009C-C472-4DFB-B874-1705F724BCEB}" dt="2023-08-17T08:56:26.924" v="820" actId="20577"/>
          <ac:spMkLst>
            <pc:docMk/>
            <pc:sldMk cId="158604395" sldId="437"/>
            <ac:spMk id="3" creationId="{3366C573-41CE-494D-ACBA-8C9E5676C4D0}"/>
          </ac:spMkLst>
        </pc:spChg>
      </pc:sldChg>
      <pc:sldChg chg="modSp mod">
        <pc:chgData name="Stauffacher, Ursula" userId="3f398365-fcd2-4d9a-a779-5d83ccd4f0de" providerId="ADAL" clId="{F64A009C-C472-4DFB-B874-1705F724BCEB}" dt="2023-08-17T08:58:49.343" v="839" actId="108"/>
        <pc:sldMkLst>
          <pc:docMk/>
          <pc:sldMk cId="1154139389" sldId="438"/>
        </pc:sldMkLst>
        <pc:spChg chg="mod">
          <ac:chgData name="Stauffacher, Ursula" userId="3f398365-fcd2-4d9a-a779-5d83ccd4f0de" providerId="ADAL" clId="{F64A009C-C472-4DFB-B874-1705F724BCEB}" dt="2023-08-17T08:58:49.343" v="839" actId="108"/>
          <ac:spMkLst>
            <pc:docMk/>
            <pc:sldMk cId="1154139389" sldId="438"/>
            <ac:spMk id="2" creationId="{00000000-0000-0000-0000-000000000000}"/>
          </ac:spMkLst>
        </pc:spChg>
      </pc:sldChg>
      <pc:sldChg chg="modSp del mod">
        <pc:chgData name="Stauffacher, Ursula" userId="3f398365-fcd2-4d9a-a779-5d83ccd4f0de" providerId="ADAL" clId="{F64A009C-C472-4DFB-B874-1705F724BCEB}" dt="2023-08-17T06:58:27.674" v="52" actId="2696"/>
        <pc:sldMkLst>
          <pc:docMk/>
          <pc:sldMk cId="1815995294" sldId="439"/>
        </pc:sldMkLst>
        <pc:spChg chg="mod">
          <ac:chgData name="Stauffacher, Ursula" userId="3f398365-fcd2-4d9a-a779-5d83ccd4f0de" providerId="ADAL" clId="{F64A009C-C472-4DFB-B874-1705F724BCEB}" dt="2023-08-17T06:53:23.606" v="39" actId="113"/>
          <ac:spMkLst>
            <pc:docMk/>
            <pc:sldMk cId="1815995294" sldId="439"/>
            <ac:spMk id="7" creationId="{6608C706-F63F-DB28-14AB-4A43A3C7C482}"/>
          </ac:spMkLst>
        </pc:spChg>
      </pc:sldChg>
      <pc:sldChg chg="modSp mod">
        <pc:chgData name="Stauffacher, Ursula" userId="3f398365-fcd2-4d9a-a779-5d83ccd4f0de" providerId="ADAL" clId="{F64A009C-C472-4DFB-B874-1705F724BCEB}" dt="2023-08-17T08:58:26.017" v="833" actId="108"/>
        <pc:sldMkLst>
          <pc:docMk/>
          <pc:sldMk cId="3216675583" sldId="440"/>
        </pc:sldMkLst>
        <pc:spChg chg="mod">
          <ac:chgData name="Stauffacher, Ursula" userId="3f398365-fcd2-4d9a-a779-5d83ccd4f0de" providerId="ADAL" clId="{F64A009C-C472-4DFB-B874-1705F724BCEB}" dt="2023-08-17T08:58:26.017" v="833" actId="108"/>
          <ac:spMkLst>
            <pc:docMk/>
            <pc:sldMk cId="3216675583" sldId="440"/>
            <ac:spMk id="2" creationId="{35A9D72C-D4A7-C31A-EEFD-384A5558C4A7}"/>
          </ac:spMkLst>
        </pc:spChg>
        <pc:spChg chg="mod">
          <ac:chgData name="Stauffacher, Ursula" userId="3f398365-fcd2-4d9a-a779-5d83ccd4f0de" providerId="ADAL" clId="{F64A009C-C472-4DFB-B874-1705F724BCEB}" dt="2023-08-17T07:18:35.580" v="723" actId="1076"/>
          <ac:spMkLst>
            <pc:docMk/>
            <pc:sldMk cId="3216675583" sldId="440"/>
            <ac:spMk id="3" creationId="{3D2F4B66-DF8D-49D1-D9FC-91035DAE7EEC}"/>
          </ac:spMkLst>
        </pc:spChg>
        <pc:picChg chg="mod">
          <ac:chgData name="Stauffacher, Ursula" userId="3f398365-fcd2-4d9a-a779-5d83ccd4f0de" providerId="ADAL" clId="{F64A009C-C472-4DFB-B874-1705F724BCEB}" dt="2023-08-17T07:18:37.032" v="724" actId="1076"/>
          <ac:picMkLst>
            <pc:docMk/>
            <pc:sldMk cId="3216675583" sldId="440"/>
            <ac:picMk id="4" creationId="{9D269FFB-3E6F-3DAC-9D97-FE459838DE2C}"/>
          </ac:picMkLst>
        </pc:picChg>
      </pc:sldChg>
      <pc:sldChg chg="modSp">
        <pc:chgData name="Stauffacher, Ursula" userId="3f398365-fcd2-4d9a-a779-5d83ccd4f0de" providerId="ADAL" clId="{F64A009C-C472-4DFB-B874-1705F724BCEB}" dt="2023-08-17T08:59:33.437" v="850" actId="6549"/>
        <pc:sldMkLst>
          <pc:docMk/>
          <pc:sldMk cId="3401938522" sldId="441"/>
        </pc:sldMkLst>
        <pc:spChg chg="mod">
          <ac:chgData name="Stauffacher, Ursula" userId="3f398365-fcd2-4d9a-a779-5d83ccd4f0de" providerId="ADAL" clId="{F64A009C-C472-4DFB-B874-1705F724BCEB}" dt="2023-08-17T08:59:33.437" v="850" actId="6549"/>
          <ac:spMkLst>
            <pc:docMk/>
            <pc:sldMk cId="3401938522" sldId="441"/>
            <ac:spMk id="3" creationId="{207DE0A0-6812-44C8-8504-51C28E0352A7}"/>
          </ac:spMkLst>
        </pc:spChg>
      </pc:sldChg>
      <pc:sldChg chg="delSp del mod">
        <pc:chgData name="Stauffacher, Ursula" userId="3f398365-fcd2-4d9a-a779-5d83ccd4f0de" providerId="ADAL" clId="{F64A009C-C472-4DFB-B874-1705F724BCEB}" dt="2023-08-17T08:55:50.367" v="807" actId="2696"/>
        <pc:sldMkLst>
          <pc:docMk/>
          <pc:sldMk cId="3303781056" sldId="443"/>
        </pc:sldMkLst>
        <pc:picChg chg="del">
          <ac:chgData name="Stauffacher, Ursula" userId="3f398365-fcd2-4d9a-a779-5d83ccd4f0de" providerId="ADAL" clId="{F64A009C-C472-4DFB-B874-1705F724BCEB}" dt="2023-08-17T07:29:26.318" v="758" actId="478"/>
          <ac:picMkLst>
            <pc:docMk/>
            <pc:sldMk cId="3303781056" sldId="443"/>
            <ac:picMk id="4" creationId="{C0EDDDBD-2DDA-BC50-72D6-143297CC722B}"/>
          </ac:picMkLst>
        </pc:picChg>
      </pc:sldChg>
      <pc:sldChg chg="addSp delSp modSp add mod">
        <pc:chgData name="Stauffacher, Ursula" userId="3f398365-fcd2-4d9a-a779-5d83ccd4f0de" providerId="ADAL" clId="{F64A009C-C472-4DFB-B874-1705F724BCEB}" dt="2023-08-17T08:59:59.093" v="851" actId="1076"/>
        <pc:sldMkLst>
          <pc:docMk/>
          <pc:sldMk cId="3792313389" sldId="444"/>
        </pc:sldMkLst>
        <pc:spChg chg="mod">
          <ac:chgData name="Stauffacher, Ursula" userId="3f398365-fcd2-4d9a-a779-5d83ccd4f0de" providerId="ADAL" clId="{F64A009C-C472-4DFB-B874-1705F724BCEB}" dt="2023-08-17T07:20:27.574" v="734" actId="6549"/>
          <ac:spMkLst>
            <pc:docMk/>
            <pc:sldMk cId="3792313389" sldId="444"/>
            <ac:spMk id="7" creationId="{6608C706-F63F-DB28-14AB-4A43A3C7C482}"/>
          </ac:spMkLst>
        </pc:spChg>
        <pc:graphicFrameChg chg="del modGraphic">
          <ac:chgData name="Stauffacher, Ursula" userId="3f398365-fcd2-4d9a-a779-5d83ccd4f0de" providerId="ADAL" clId="{F64A009C-C472-4DFB-B874-1705F724BCEB}" dt="2023-08-17T07:00:10.155" v="86" actId="478"/>
          <ac:graphicFrameMkLst>
            <pc:docMk/>
            <pc:sldMk cId="3792313389" sldId="444"/>
            <ac:graphicFrameMk id="3" creationId="{570A47FA-6852-4071-B451-7B0BF8B05D4D}"/>
          </ac:graphicFrameMkLst>
        </pc:graphicFrameChg>
        <pc:picChg chg="del">
          <ac:chgData name="Stauffacher, Ursula" userId="3f398365-fcd2-4d9a-a779-5d83ccd4f0de" providerId="ADAL" clId="{F64A009C-C472-4DFB-B874-1705F724BCEB}" dt="2023-08-17T06:57:39.304" v="41" actId="478"/>
          <ac:picMkLst>
            <pc:docMk/>
            <pc:sldMk cId="3792313389" sldId="444"/>
            <ac:picMk id="4" creationId="{C21B1181-0A7F-6690-C43E-4C12B365F500}"/>
          </ac:picMkLst>
        </pc:picChg>
        <pc:picChg chg="add mod modCrop">
          <ac:chgData name="Stauffacher, Ursula" userId="3f398365-fcd2-4d9a-a779-5d83ccd4f0de" providerId="ADAL" clId="{F64A009C-C472-4DFB-B874-1705F724BCEB}" dt="2023-08-17T08:59:59.093" v="851" actId="1076"/>
          <ac:picMkLst>
            <pc:docMk/>
            <pc:sldMk cId="3792313389" sldId="444"/>
            <ac:picMk id="8" creationId="{1072CF7B-E9AF-EAD9-3700-8BF9BE5DEF8E}"/>
          </ac:picMkLst>
        </pc:picChg>
      </pc:sldChg>
      <pc:sldChg chg="addSp modSp add mod">
        <pc:chgData name="Stauffacher, Ursula" userId="3f398365-fcd2-4d9a-a779-5d83ccd4f0de" providerId="ADAL" clId="{F64A009C-C472-4DFB-B874-1705F724BCEB}" dt="2023-08-17T09:00:19.625" v="852" actId="20577"/>
        <pc:sldMkLst>
          <pc:docMk/>
          <pc:sldMk cId="3253670799" sldId="445"/>
        </pc:sldMkLst>
        <pc:spChg chg="mod">
          <ac:chgData name="Stauffacher, Ursula" userId="3f398365-fcd2-4d9a-a779-5d83ccd4f0de" providerId="ADAL" clId="{F64A009C-C472-4DFB-B874-1705F724BCEB}" dt="2023-08-17T07:05:36.586" v="319" actId="6549"/>
          <ac:spMkLst>
            <pc:docMk/>
            <pc:sldMk cId="3253670799" sldId="445"/>
            <ac:spMk id="2" creationId="{00000000-0000-0000-0000-000000000000}"/>
          </ac:spMkLst>
        </pc:spChg>
        <pc:spChg chg="add mod">
          <ac:chgData name="Stauffacher, Ursula" userId="3f398365-fcd2-4d9a-a779-5d83ccd4f0de" providerId="ADAL" clId="{F64A009C-C472-4DFB-B874-1705F724BCEB}" dt="2023-08-17T09:00:19.625" v="852" actId="20577"/>
          <ac:spMkLst>
            <pc:docMk/>
            <pc:sldMk cId="3253670799" sldId="445"/>
            <ac:spMk id="3" creationId="{AA7CB0FB-8EFC-6140-5476-59B91868FF77}"/>
          </ac:spMkLst>
        </pc:spChg>
        <pc:graphicFrameChg chg="modGraphic">
          <ac:chgData name="Stauffacher, Ursula" userId="3f398365-fcd2-4d9a-a779-5d83ccd4f0de" providerId="ADAL" clId="{F64A009C-C472-4DFB-B874-1705F724BCEB}" dt="2023-08-17T07:02:01.318" v="98" actId="14100"/>
          <ac:graphicFrameMkLst>
            <pc:docMk/>
            <pc:sldMk cId="3253670799" sldId="445"/>
            <ac:graphicFrameMk id="5" creationId="{00000000-0000-0000-0000-000000000000}"/>
          </ac:graphicFrameMkLst>
        </pc:graphicFrameChg>
        <pc:picChg chg="mod">
          <ac:chgData name="Stauffacher, Ursula" userId="3f398365-fcd2-4d9a-a779-5d83ccd4f0de" providerId="ADAL" clId="{F64A009C-C472-4DFB-B874-1705F724BCEB}" dt="2023-08-17T07:05:32.665" v="318" actId="1076"/>
          <ac:picMkLst>
            <pc:docMk/>
            <pc:sldMk cId="3253670799" sldId="445"/>
            <ac:picMk id="4" creationId="{4907861A-8225-4954-A387-B5AFDFEA653D}"/>
          </ac:picMkLst>
        </pc:picChg>
      </pc:sldChg>
      <pc:sldChg chg="addSp delSp modSp add del mod delAnim modAnim">
        <pc:chgData name="Stauffacher, Ursula" userId="3f398365-fcd2-4d9a-a779-5d83ccd4f0de" providerId="ADAL" clId="{F64A009C-C472-4DFB-B874-1705F724BCEB}" dt="2023-08-17T07:14:01.846" v="579" actId="2696"/>
        <pc:sldMkLst>
          <pc:docMk/>
          <pc:sldMk cId="1383187273" sldId="446"/>
        </pc:sldMkLst>
        <pc:spChg chg="mod">
          <ac:chgData name="Stauffacher, Ursula" userId="3f398365-fcd2-4d9a-a779-5d83ccd4f0de" providerId="ADAL" clId="{F64A009C-C472-4DFB-B874-1705F724BCEB}" dt="2023-08-17T07:07:53.625" v="387" actId="20577"/>
          <ac:spMkLst>
            <pc:docMk/>
            <pc:sldMk cId="1383187273" sldId="446"/>
            <ac:spMk id="2" creationId="{00000000-0000-0000-0000-000000000000}"/>
          </ac:spMkLst>
        </pc:spChg>
        <pc:spChg chg="del mod">
          <ac:chgData name="Stauffacher, Ursula" userId="3f398365-fcd2-4d9a-a779-5d83ccd4f0de" providerId="ADAL" clId="{F64A009C-C472-4DFB-B874-1705F724BCEB}" dt="2023-08-17T07:08:02.325" v="392"/>
          <ac:spMkLst>
            <pc:docMk/>
            <pc:sldMk cId="1383187273" sldId="446"/>
            <ac:spMk id="3" creationId="{AA7CB0FB-8EFC-6140-5476-59B91868FF77}"/>
          </ac:spMkLst>
        </pc:spChg>
        <pc:spChg chg="add del mod">
          <ac:chgData name="Stauffacher, Ursula" userId="3f398365-fcd2-4d9a-a779-5d83ccd4f0de" providerId="ADAL" clId="{F64A009C-C472-4DFB-B874-1705F724BCEB}" dt="2023-08-17T07:13:32.222" v="576"/>
          <ac:spMkLst>
            <pc:docMk/>
            <pc:sldMk cId="1383187273" sldId="446"/>
            <ac:spMk id="7" creationId="{EF8DBE95-900E-E3C4-F3B3-F1FB7BE6EE14}"/>
          </ac:spMkLst>
        </pc:spChg>
        <pc:graphicFrameChg chg="mod modGraphic">
          <ac:chgData name="Stauffacher, Ursula" userId="3f398365-fcd2-4d9a-a779-5d83ccd4f0de" providerId="ADAL" clId="{F64A009C-C472-4DFB-B874-1705F724BCEB}" dt="2023-08-17T07:08:16.392" v="394" actId="14100"/>
          <ac:graphicFrameMkLst>
            <pc:docMk/>
            <pc:sldMk cId="1383187273" sldId="446"/>
            <ac:graphicFrameMk id="5" creationId="{00000000-0000-0000-0000-000000000000}"/>
          </ac:graphicFrameMkLst>
        </pc:graphicFrameChg>
        <pc:picChg chg="del">
          <ac:chgData name="Stauffacher, Ursula" userId="3f398365-fcd2-4d9a-a779-5d83ccd4f0de" providerId="ADAL" clId="{F64A009C-C472-4DFB-B874-1705F724BCEB}" dt="2023-08-17T07:07:55.927" v="388" actId="478"/>
          <ac:picMkLst>
            <pc:docMk/>
            <pc:sldMk cId="1383187273" sldId="446"/>
            <ac:picMk id="4" creationId="{4907861A-8225-4954-A387-B5AFDFEA653D}"/>
          </ac:picMkLst>
        </pc:picChg>
      </pc:sldChg>
      <pc:sldChg chg="modSp new mod modAnim">
        <pc:chgData name="Stauffacher, Ursula" userId="3f398365-fcd2-4d9a-a779-5d83ccd4f0de" providerId="ADAL" clId="{F64A009C-C472-4DFB-B874-1705F724BCEB}" dt="2023-08-17T07:14:28.288" v="619" actId="5793"/>
        <pc:sldMkLst>
          <pc:docMk/>
          <pc:sldMk cId="1847359871" sldId="447"/>
        </pc:sldMkLst>
        <pc:spChg chg="mod">
          <ac:chgData name="Stauffacher, Ursula" userId="3f398365-fcd2-4d9a-a779-5d83ccd4f0de" providerId="ADAL" clId="{F64A009C-C472-4DFB-B874-1705F724BCEB}" dt="2023-08-17T07:13:10.521" v="546" actId="20577"/>
          <ac:spMkLst>
            <pc:docMk/>
            <pc:sldMk cId="1847359871" sldId="447"/>
            <ac:spMk id="2" creationId="{02B83628-D65F-FE06-77D5-AEA8308A2AE4}"/>
          </ac:spMkLst>
        </pc:spChg>
        <pc:spChg chg="mod">
          <ac:chgData name="Stauffacher, Ursula" userId="3f398365-fcd2-4d9a-a779-5d83ccd4f0de" providerId="ADAL" clId="{F64A009C-C472-4DFB-B874-1705F724BCEB}" dt="2023-08-17T07:14:28.288" v="619" actId="5793"/>
          <ac:spMkLst>
            <pc:docMk/>
            <pc:sldMk cId="1847359871" sldId="447"/>
            <ac:spMk id="3" creationId="{506A238B-0D16-A3F5-39F0-0AD56A4DF299}"/>
          </ac:spMkLst>
        </pc:spChg>
      </pc:sldChg>
      <pc:sldChg chg="modSp add mod modAnim">
        <pc:chgData name="Stauffacher, Ursula" userId="3f398365-fcd2-4d9a-a779-5d83ccd4f0de" providerId="ADAL" clId="{F64A009C-C472-4DFB-B874-1705F724BCEB}" dt="2023-08-17T09:00:54.525" v="853" actId="20577"/>
        <pc:sldMkLst>
          <pc:docMk/>
          <pc:sldMk cId="2791922904" sldId="448"/>
        </pc:sldMkLst>
        <pc:spChg chg="mod">
          <ac:chgData name="Stauffacher, Ursula" userId="3f398365-fcd2-4d9a-a779-5d83ccd4f0de" providerId="ADAL" clId="{F64A009C-C472-4DFB-B874-1705F724BCEB}" dt="2023-08-17T07:14:53.706" v="626" actId="6549"/>
          <ac:spMkLst>
            <pc:docMk/>
            <pc:sldMk cId="2791922904" sldId="448"/>
            <ac:spMk id="2" creationId="{02B83628-D65F-FE06-77D5-AEA8308A2AE4}"/>
          </ac:spMkLst>
        </pc:spChg>
        <pc:spChg chg="mod">
          <ac:chgData name="Stauffacher, Ursula" userId="3f398365-fcd2-4d9a-a779-5d83ccd4f0de" providerId="ADAL" clId="{F64A009C-C472-4DFB-B874-1705F724BCEB}" dt="2023-08-17T09:00:54.525" v="853" actId="20577"/>
          <ac:spMkLst>
            <pc:docMk/>
            <pc:sldMk cId="2791922904" sldId="448"/>
            <ac:spMk id="3" creationId="{506A238B-0D16-A3F5-39F0-0AD56A4DF299}"/>
          </ac:spMkLst>
        </pc:spChg>
      </pc:sldChg>
      <pc:sldChg chg="addSp delSp modSp add mod">
        <pc:chgData name="Stauffacher, Ursula" userId="3f398365-fcd2-4d9a-a779-5d83ccd4f0de" providerId="ADAL" clId="{F64A009C-C472-4DFB-B874-1705F724BCEB}" dt="2023-08-17T08:55:36.110" v="805" actId="14100"/>
        <pc:sldMkLst>
          <pc:docMk/>
          <pc:sldMk cId="2264118949" sldId="449"/>
        </pc:sldMkLst>
        <pc:spChg chg="del">
          <ac:chgData name="Stauffacher, Ursula" userId="3f398365-fcd2-4d9a-a779-5d83ccd4f0de" providerId="ADAL" clId="{F64A009C-C472-4DFB-B874-1705F724BCEB}" dt="2023-08-17T08:55:01.116" v="797" actId="478"/>
          <ac:spMkLst>
            <pc:docMk/>
            <pc:sldMk cId="2264118949" sldId="449"/>
            <ac:spMk id="3" creationId="{20A546DC-EA00-ED54-5E14-718229ABB117}"/>
          </ac:spMkLst>
        </pc:spChg>
        <pc:spChg chg="del mod">
          <ac:chgData name="Stauffacher, Ursula" userId="3f398365-fcd2-4d9a-a779-5d83ccd4f0de" providerId="ADAL" clId="{F64A009C-C472-4DFB-B874-1705F724BCEB}" dt="2023-08-17T08:55:08.287" v="799" actId="478"/>
          <ac:spMkLst>
            <pc:docMk/>
            <pc:sldMk cId="2264118949" sldId="449"/>
            <ac:spMk id="18" creationId="{E50552C0-8B43-1A05-A359-2E91001F54BE}"/>
          </ac:spMkLst>
        </pc:spChg>
        <pc:picChg chg="del">
          <ac:chgData name="Stauffacher, Ursula" userId="3f398365-fcd2-4d9a-a779-5d83ccd4f0de" providerId="ADAL" clId="{F64A009C-C472-4DFB-B874-1705F724BCEB}" dt="2023-08-17T08:54:57.036" v="796" actId="478"/>
          <ac:picMkLst>
            <pc:docMk/>
            <pc:sldMk cId="2264118949" sldId="449"/>
            <ac:picMk id="4" creationId="{C0EDDDBD-2DDA-BC50-72D6-143297CC722B}"/>
          </ac:picMkLst>
        </pc:picChg>
        <pc:picChg chg="add mod modCrop">
          <ac:chgData name="Stauffacher, Ursula" userId="3f398365-fcd2-4d9a-a779-5d83ccd4f0de" providerId="ADAL" clId="{F64A009C-C472-4DFB-B874-1705F724BCEB}" dt="2023-08-17T08:55:36.110" v="805" actId="14100"/>
          <ac:picMkLst>
            <pc:docMk/>
            <pc:sldMk cId="2264118949" sldId="449"/>
            <ac:picMk id="6" creationId="{BB47CE80-5B11-D687-67DA-BF73BD153FE9}"/>
          </ac:picMkLst>
        </pc:picChg>
      </pc:sldChg>
      <pc:sldChg chg="add del">
        <pc:chgData name="Stauffacher, Ursula" userId="3f398365-fcd2-4d9a-a779-5d83ccd4f0de" providerId="ADAL" clId="{F64A009C-C472-4DFB-B874-1705F724BCEB}" dt="2023-08-17T09:02:34.116" v="855" actId="2696"/>
        <pc:sldMkLst>
          <pc:docMk/>
          <pc:sldMk cId="186991368" sldId="450"/>
        </pc:sldMkLst>
      </pc:sldChg>
      <pc:sldChg chg="addSp delSp modSp add del mod">
        <pc:chgData name="Stauffacher, Ursula" userId="3f398365-fcd2-4d9a-a779-5d83ccd4f0de" providerId="ADAL" clId="{F64A009C-C472-4DFB-B874-1705F724BCEB}" dt="2023-08-17T08:55:45.971" v="806" actId="2696"/>
        <pc:sldMkLst>
          <pc:docMk/>
          <pc:sldMk cId="1059190377" sldId="450"/>
        </pc:sldMkLst>
        <pc:spChg chg="mod">
          <ac:chgData name="Stauffacher, Ursula" userId="3f398365-fcd2-4d9a-a779-5d83ccd4f0de" providerId="ADAL" clId="{F64A009C-C472-4DFB-B874-1705F724BCEB}" dt="2023-08-17T07:29:45.018" v="767" actId="20577"/>
          <ac:spMkLst>
            <pc:docMk/>
            <pc:sldMk cId="1059190377" sldId="450"/>
            <ac:spMk id="2" creationId="{F25C53BD-ABEE-4F6B-9D95-AC1FD3607991}"/>
          </ac:spMkLst>
        </pc:spChg>
        <pc:spChg chg="mod">
          <ac:chgData name="Stauffacher, Ursula" userId="3f398365-fcd2-4d9a-a779-5d83ccd4f0de" providerId="ADAL" clId="{F64A009C-C472-4DFB-B874-1705F724BCEB}" dt="2023-08-17T07:29:49.236" v="768" actId="6549"/>
          <ac:spMkLst>
            <pc:docMk/>
            <pc:sldMk cId="1059190377" sldId="450"/>
            <ac:spMk id="3" creationId="{3366C573-41CE-494D-ACBA-8C9E5676C4D0}"/>
          </ac:spMkLst>
        </pc:spChg>
        <pc:picChg chg="add del mod">
          <ac:chgData name="Stauffacher, Ursula" userId="3f398365-fcd2-4d9a-a779-5d83ccd4f0de" providerId="ADAL" clId="{F64A009C-C472-4DFB-B874-1705F724BCEB}" dt="2023-08-17T07:32:31.271" v="787" actId="478"/>
          <ac:picMkLst>
            <pc:docMk/>
            <pc:sldMk cId="1059190377" sldId="450"/>
            <ac:picMk id="5" creationId="{8BCED692-A3A1-0F6F-D5AD-777356BE878C}"/>
          </ac:picMkLst>
        </pc:picChg>
        <pc:picChg chg="add del mod">
          <ac:chgData name="Stauffacher, Ursula" userId="3f398365-fcd2-4d9a-a779-5d83ccd4f0de" providerId="ADAL" clId="{F64A009C-C472-4DFB-B874-1705F724BCEB}" dt="2023-08-17T07:31:27.819" v="782" actId="478"/>
          <ac:picMkLst>
            <pc:docMk/>
            <pc:sldMk cId="1059190377" sldId="450"/>
            <ac:picMk id="7" creationId="{E99B4C0C-0C51-4616-FBC4-80694C0472B0}"/>
          </ac:picMkLst>
        </pc:picChg>
        <pc:picChg chg="add del mod">
          <ac:chgData name="Stauffacher, Ursula" userId="3f398365-fcd2-4d9a-a779-5d83ccd4f0de" providerId="ADAL" clId="{F64A009C-C472-4DFB-B874-1705F724BCEB}" dt="2023-08-17T07:32:39.185" v="790" actId="478"/>
          <ac:picMkLst>
            <pc:docMk/>
            <pc:sldMk cId="1059190377" sldId="450"/>
            <ac:picMk id="9" creationId="{175A3260-BDE1-51B4-2499-0DC9C7A29231}"/>
          </ac:picMkLst>
        </pc:picChg>
        <pc:picChg chg="add mod modCrop">
          <ac:chgData name="Stauffacher, Ursula" userId="3f398365-fcd2-4d9a-a779-5d83ccd4f0de" providerId="ADAL" clId="{F64A009C-C472-4DFB-B874-1705F724BCEB}" dt="2023-08-17T07:33:21.265" v="795" actId="1076"/>
          <ac:picMkLst>
            <pc:docMk/>
            <pc:sldMk cId="1059190377" sldId="450"/>
            <ac:picMk id="11" creationId="{27B8C370-EE4A-A6A6-7E84-430EDE337BAE}"/>
          </ac:picMkLst>
        </pc:picChg>
      </pc:sldChg>
    </pc:docChg>
  </pc:docChgLst>
  <pc:docChgLst>
    <pc:chgData name="Stauffacher, Ursula" userId="3f398365-fcd2-4d9a-a779-5d83ccd4f0de" providerId="ADAL" clId="{83D810AE-C008-4413-AAFA-1FC1B79894EB}"/>
    <pc:docChg chg="modSld">
      <pc:chgData name="Stauffacher, Ursula" userId="3f398365-fcd2-4d9a-a779-5d83ccd4f0de" providerId="ADAL" clId="{83D810AE-C008-4413-AAFA-1FC1B79894EB}" dt="2023-08-21T13:04:47.681" v="1" actId="20577"/>
      <pc:docMkLst>
        <pc:docMk/>
      </pc:docMkLst>
      <pc:sldChg chg="modSp mod">
        <pc:chgData name="Stauffacher, Ursula" userId="3f398365-fcd2-4d9a-a779-5d83ccd4f0de" providerId="ADAL" clId="{83D810AE-C008-4413-AAFA-1FC1B79894EB}" dt="2023-08-21T13:04:47.681" v="1" actId="20577"/>
        <pc:sldMkLst>
          <pc:docMk/>
          <pc:sldMk cId="158604395" sldId="437"/>
        </pc:sldMkLst>
        <pc:spChg chg="mod">
          <ac:chgData name="Stauffacher, Ursula" userId="3f398365-fcd2-4d9a-a779-5d83ccd4f0de" providerId="ADAL" clId="{83D810AE-C008-4413-AAFA-1FC1B79894EB}" dt="2023-08-21T13:04:47.681" v="1" actId="20577"/>
          <ac:spMkLst>
            <pc:docMk/>
            <pc:sldMk cId="158604395" sldId="437"/>
            <ac:spMk id="3" creationId="{3366C573-41CE-494D-ACBA-8C9E5676C4D0}"/>
          </ac:spMkLst>
        </pc:spChg>
      </pc:sldChg>
      <pc:sldChg chg="modSp">
        <pc:chgData name="Stauffacher, Ursula" userId="3f398365-fcd2-4d9a-a779-5d83ccd4f0de" providerId="ADAL" clId="{83D810AE-C008-4413-AAFA-1FC1B79894EB}" dt="2023-08-21T13:04:25.241" v="0" actId="6549"/>
        <pc:sldMkLst>
          <pc:docMk/>
          <pc:sldMk cId="2791922904" sldId="448"/>
        </pc:sldMkLst>
        <pc:spChg chg="mod">
          <ac:chgData name="Stauffacher, Ursula" userId="3f398365-fcd2-4d9a-a779-5d83ccd4f0de" providerId="ADAL" clId="{83D810AE-C008-4413-AAFA-1FC1B79894EB}" dt="2023-08-21T13:04:25.241" v="0" actId="6549"/>
          <ac:spMkLst>
            <pc:docMk/>
            <pc:sldMk cId="2791922904" sldId="448"/>
            <ac:spMk id="3" creationId="{506A238B-0D16-A3F5-39F0-0AD56A4DF2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42" cy="498804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265" y="0"/>
            <a:ext cx="2949742" cy="498804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B1876821-786E-472B-B8DF-FD0FEE03FAFA}" type="datetimeFigureOut">
              <a:rPr lang="de-CH" smtClean="0"/>
              <a:t>21.08.2023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296"/>
            <a:ext cx="2949742" cy="498804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265" y="9445296"/>
            <a:ext cx="2949742" cy="498804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200208C6-DF80-41EE-8846-EA75DEA35B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898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322" tIns="45661" rIns="91322" bIns="4566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322" tIns="45661" rIns="91322" bIns="45661" rtlCol="0"/>
          <a:lstStyle>
            <a:lvl1pPr algn="r">
              <a:defRPr sz="1200"/>
            </a:lvl1pPr>
          </a:lstStyle>
          <a:p>
            <a:fld id="{60B11B2E-4D19-481A-A8A3-A045C6FA0385}" type="datetimeFigureOut">
              <a:rPr lang="de-CH" smtClean="0"/>
              <a:t>21.08.2023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4600"/>
            <a:ext cx="5964237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2" tIns="45661" rIns="91322" bIns="4566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45" y="4785192"/>
            <a:ext cx="5445126" cy="3915300"/>
          </a:xfrm>
          <a:prstGeom prst="rect">
            <a:avLst/>
          </a:prstGeom>
        </p:spPr>
        <p:txBody>
          <a:bodyPr vert="horz" lIns="91322" tIns="45661" rIns="91322" bIns="4566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322" tIns="45661" rIns="91322" bIns="4566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322" tIns="45661" rIns="91322" bIns="45661" rtlCol="0" anchor="b"/>
          <a:lstStyle>
            <a:lvl1pPr algn="r">
              <a:defRPr sz="1200"/>
            </a:lvl1pPr>
          </a:lstStyle>
          <a:p>
            <a:fld id="{E46F5805-451A-4FD4-AF34-619EDF1FE3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836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082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556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202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702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090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7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583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127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01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256367" y="1196975"/>
            <a:ext cx="8735484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80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56368" y="3789363"/>
            <a:ext cx="86402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180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256367" y="1989138"/>
            <a:ext cx="8735484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6368" y="1268413"/>
            <a:ext cx="8640233" cy="647700"/>
          </a:xfrm>
        </p:spPr>
        <p:txBody>
          <a:bodyPr/>
          <a:lstStyle>
            <a:lvl1pPr>
              <a:defRPr sz="39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CH" altLang="de-D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6367" y="1989138"/>
            <a:ext cx="9601200" cy="863600"/>
          </a:xfrm>
        </p:spPr>
        <p:txBody>
          <a:bodyPr/>
          <a:lstStyle>
            <a:lvl1pPr marL="0" indent="0">
              <a:buFontTx/>
              <a:buNone/>
              <a:defRPr sz="2900" b="1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  <a:endParaRPr lang="de-CH" altLang="de-DE" noProof="0"/>
          </a:p>
        </p:txBody>
      </p:sp>
    </p:spTree>
    <p:extLst>
      <p:ext uri="{BB962C8B-B14F-4D97-AF65-F5344CB8AC3E}">
        <p14:creationId xmlns:p14="http://schemas.microsoft.com/office/powerpoint/2010/main" val="364902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731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4667" y="1196975"/>
            <a:ext cx="2622551" cy="5111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02784" y="1196975"/>
            <a:ext cx="7668683" cy="5111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263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785" y="1196976"/>
            <a:ext cx="10494433" cy="581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00151" y="1989139"/>
            <a:ext cx="5088467" cy="43195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91818" y="1989139"/>
            <a:ext cx="5090583" cy="43195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0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818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00151" y="1989139"/>
            <a:ext cx="508846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91818" y="1989139"/>
            <a:ext cx="509058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89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936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123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46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56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371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2785" y="1196976"/>
            <a:ext cx="1049443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2" y="1989139"/>
            <a:ext cx="10382249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Textmasterformate durch Klicken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295400" y="1125538"/>
            <a:ext cx="10272184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80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7823201" y="6381750"/>
            <a:ext cx="3934884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CH" altLang="de-DE" sz="1200" dirty="0">
                <a:solidFill>
                  <a:srgbClr val="777777"/>
                </a:solidFill>
              </a:rPr>
              <a:t>Info verkauf 2022+ </a:t>
            </a: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1295400" y="6381750"/>
            <a:ext cx="10272184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16191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s-fcs.c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3411" y="1444484"/>
            <a:ext cx="10494433" cy="1930224"/>
          </a:xfrm>
        </p:spPr>
        <p:txBody>
          <a:bodyPr/>
          <a:lstStyle/>
          <a:p>
            <a:pPr algn="ctr"/>
            <a:r>
              <a:rPr lang="de-DE" altLang="de-DE" sz="4800" dirty="0">
                <a:solidFill>
                  <a:schemeClr val="tx1"/>
                </a:solidFill>
              </a:rPr>
              <a:t>Willkommen zur</a:t>
            </a:r>
            <a:br>
              <a:rPr lang="de-DE" altLang="de-DE" sz="4800" dirty="0">
                <a:solidFill>
                  <a:schemeClr val="tx1"/>
                </a:solidFill>
              </a:rPr>
            </a:br>
            <a:r>
              <a:rPr lang="de-DE" altLang="de-DE" sz="4800" dirty="0">
                <a:solidFill>
                  <a:schemeClr val="tx1"/>
                </a:solidFill>
              </a:rPr>
              <a:t>Elterninformation Detailhandel</a:t>
            </a:r>
            <a:endParaRPr lang="de-CH" sz="48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097B9A-8B42-4E5B-8BA2-62179562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447" y="3909555"/>
            <a:ext cx="2286198" cy="18289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D95A5B-E24A-B219-1640-2CB557F28E94}"/>
              </a:ext>
            </a:extLst>
          </p:cNvPr>
          <p:cNvSpPr txBox="1"/>
          <p:nvPr/>
        </p:nvSpPr>
        <p:spPr>
          <a:xfrm>
            <a:off x="1760560" y="5369181"/>
            <a:ext cx="567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Ursula Stauffacher, Konrektorin bsd. </a:t>
            </a:r>
          </a:p>
        </p:txBody>
      </p:sp>
    </p:spTree>
    <p:extLst>
      <p:ext uri="{BB962C8B-B14F-4D97-AF65-F5344CB8AC3E}">
        <p14:creationId xmlns:p14="http://schemas.microsoft.com/office/powerpoint/2010/main" val="21712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C53BD-ABEE-4F6B-9D95-AC1FD360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59" y="549274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Stundenplan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6C573-41CE-494D-ACBA-8C9E5676C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56" y="1473500"/>
            <a:ext cx="10382249" cy="4319587"/>
          </a:xfrm>
        </p:spPr>
        <p:txBody>
          <a:bodyPr/>
          <a:lstStyle/>
          <a:p>
            <a:pPr marL="0" indent="0" algn="l" rtl="0" fontAlgn="base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de-CH" sz="2800" b="0" i="0" dirty="0">
                <a:solidFill>
                  <a:srgbClr val="000000"/>
                </a:solidFill>
                <a:effectLst/>
              </a:rPr>
              <a:t>In jedem HKB ist unterschiedliches Fachwissen integriert.</a:t>
            </a:r>
          </a:p>
          <a:p>
            <a:pPr marL="0" indent="0" algn="l" rtl="0" fontAlgn="base">
              <a:buNone/>
            </a:pPr>
            <a:r>
              <a:rPr lang="de-CH" sz="2800" b="0" i="0" dirty="0">
                <a:solidFill>
                  <a:srgbClr val="000000"/>
                </a:solidFill>
                <a:effectLst/>
              </a:rPr>
              <a:t>​</a:t>
            </a:r>
            <a:endParaRPr lang="de-CH" sz="2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de-CH" sz="2800" b="0" i="0" u="none" strike="noStrike" dirty="0">
                <a:solidFill>
                  <a:srgbClr val="000000"/>
                </a:solidFill>
                <a:effectLst/>
              </a:rPr>
              <a:t>Parallelklassen ermöglichen punktuell interdisziplinären, klassenübergreifenden Unterricht.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de-CH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de-CH" sz="2800" b="0" i="0" u="none" strike="noStrike" dirty="0">
                <a:solidFill>
                  <a:srgbClr val="000000"/>
                </a:solidFill>
                <a:effectLst/>
              </a:rPr>
              <a:t>In Parallelklassen unterrichten gleichzeitig Lehrpersonen unterschiedlicher Fachausrichtung als Team zusammen.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endParaRPr lang="de-CH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15860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C53BD-ABEE-4F6B-9D95-AC1FD360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59" y="549274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Stundenplan Beispiel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47CE80-5B11-D687-67DA-BF73BD153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3"/>
          <a:stretch/>
        </p:blipFill>
        <p:spPr>
          <a:xfrm>
            <a:off x="1766923" y="1244408"/>
            <a:ext cx="6949142" cy="50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32952-45EC-42D4-B3CB-383E0A25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67" y="536846"/>
            <a:ext cx="7870825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Methodik Fachinput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7DE0A0-6812-44C8-8504-51C28E03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74" y="1412777"/>
            <a:ext cx="9287277" cy="4891893"/>
          </a:xfrm>
        </p:spPr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rgbClr val="000000"/>
                </a:solidFill>
              </a:rPr>
              <a:t>Gleicher Input von beiden Lehrpersonen gleichzeitig</a:t>
            </a:r>
          </a:p>
          <a:p>
            <a:pPr marL="0" indent="0">
              <a:buNone/>
            </a:pPr>
            <a:endParaRPr lang="de-CH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rgbClr val="000000"/>
                </a:solidFill>
              </a:rPr>
              <a:t>Eine Lehrperson erteilt Input nacheinander in beiden Zimmern (Zimmerwechsel)</a:t>
            </a:r>
          </a:p>
          <a:p>
            <a:pPr marL="0" indent="0">
              <a:buNone/>
            </a:pPr>
            <a:endParaRPr lang="de-CH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rgbClr val="000000"/>
                </a:solidFill>
              </a:rPr>
              <a:t>Eine Lehrperson erteilt Input in einem Zimmer, Live-Übertragung ins andere Zimmer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/>
              <a:t>	</a:t>
            </a:r>
            <a:r>
              <a:rPr lang="de-CH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019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32952-45EC-42D4-B3CB-383E0A25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48" y="499732"/>
            <a:ext cx="7870825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Eigenes Laptop (BYOD)</a:t>
            </a:r>
          </a:p>
        </p:txBody>
      </p:sp>
      <p:pic>
        <p:nvPicPr>
          <p:cNvPr id="11" name="Picture 2" descr="Mit dem Laptop im Unterricht: Das sind die Erfahrungen der Lehrer und  SchÃ¼ler">
            <a:extLst>
              <a:ext uri="{FF2B5EF4-FFF2-40B4-BE49-F238E27FC236}">
                <a16:creationId xmlns:a16="http://schemas.microsoft.com/office/drawing/2014/main" id="{959DC000-5018-4D72-AF4E-DC8BB38B9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26" y="1905324"/>
            <a:ext cx="5298927" cy="35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B1B9D2-F9BB-F425-08F5-4EBCAC3BA4A0}"/>
              </a:ext>
            </a:extLst>
          </p:cNvPr>
          <p:cNvSpPr txBox="1"/>
          <p:nvPr/>
        </p:nvSpPr>
        <p:spPr>
          <a:xfrm>
            <a:off x="6675808" y="2019869"/>
            <a:ext cx="5073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BDS-Lernmedien online für alle Lernorte auf Konvink</a:t>
            </a:r>
          </a:p>
          <a:p>
            <a:endParaRPr lang="de-CH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Weitere Lehrmittel je nach Verlag </a:t>
            </a:r>
          </a:p>
          <a:p>
            <a:endParaRPr lang="de-CH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Office 365 Installation unter Anleitung erfolgt</a:t>
            </a:r>
          </a:p>
        </p:txBody>
      </p:sp>
    </p:spTree>
    <p:extLst>
      <p:ext uri="{BB962C8B-B14F-4D97-AF65-F5344CB8AC3E}">
        <p14:creationId xmlns:p14="http://schemas.microsoft.com/office/powerpoint/2010/main" val="3167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 DHA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1416480" y="1677167"/>
          <a:ext cx="7786686" cy="37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35">
                  <a:extLst>
                    <a:ext uri="{9D8B030D-6E8A-4147-A177-3AD203B41FA5}">
                      <a16:colId xmlns:a16="http://schemas.microsoft.com/office/drawing/2014/main" val="1417637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208771509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val="403836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11714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6526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AF8179BE-2774-39D1-5AE9-2E6F76713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872"/>
          <a:stretch/>
        </p:blipFill>
        <p:spPr>
          <a:xfrm>
            <a:off x="1416479" y="1457680"/>
            <a:ext cx="8483165" cy="42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3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 DHF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1416480" y="1677167"/>
          <a:ext cx="7786686" cy="37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35">
                  <a:extLst>
                    <a:ext uri="{9D8B030D-6E8A-4147-A177-3AD203B41FA5}">
                      <a16:colId xmlns:a16="http://schemas.microsoft.com/office/drawing/2014/main" val="1417637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208771509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val="403836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11714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6526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EEE947A-4A82-4036-891A-EFD5AE91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92" y="1549561"/>
            <a:ext cx="8896415" cy="45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Informationen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CA88D5-8114-4A8F-9BE4-227DFF95E0F2}"/>
              </a:ext>
            </a:extLst>
          </p:cNvPr>
          <p:cNvSpPr txBox="1"/>
          <p:nvPr/>
        </p:nvSpPr>
        <p:spPr>
          <a:xfrm>
            <a:off x="1012209" y="1494328"/>
            <a:ext cx="101675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Bildungsverordnungen (BiVo)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Bildungspläne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Nationale Umsetzungskonzepte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Nationaler Lehrplan Allgemeinbildung DHF / DHA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r>
              <a:rPr lang="de-CH" sz="2800" dirty="0">
                <a:hlinkClick r:id="rId3"/>
              </a:rPr>
              <a:t>www.bds-fcs.ch</a:t>
            </a:r>
            <a:endParaRPr lang="de-CH" sz="28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650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de-CH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CA88D5-8114-4A8F-9BE4-227DFF95E0F2}"/>
              </a:ext>
            </a:extLst>
          </p:cNvPr>
          <p:cNvSpPr txBox="1"/>
          <p:nvPr/>
        </p:nvSpPr>
        <p:spPr>
          <a:xfrm>
            <a:off x="1012209" y="1494328"/>
            <a:ext cx="1016758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pPr indent="6097588"/>
            <a:r>
              <a:rPr lang="de-CH" sz="2800" dirty="0"/>
              <a:t>info@bsd-bern.ch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" name="Picture 2" descr="Fragen zum Verlieben - mit nur 36 Fragen zur grossen Liebe">
            <a:extLst>
              <a:ext uri="{FF2B5EF4-FFF2-40B4-BE49-F238E27FC236}">
                <a16:creationId xmlns:a16="http://schemas.microsoft.com/office/drawing/2014/main" id="{6B7857CB-2EF7-4CEF-BAFF-EB2FB1A5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361" y="1588406"/>
            <a:ext cx="5088467" cy="36811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7151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Klassen an der bsd.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1416480" y="1677167"/>
          <a:ext cx="7786686" cy="366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35">
                  <a:extLst>
                    <a:ext uri="{9D8B030D-6E8A-4147-A177-3AD203B41FA5}">
                      <a16:colId xmlns:a16="http://schemas.microsoft.com/office/drawing/2014/main" val="1417637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208771509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val="403836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11714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4669"/>
                  </a:ext>
                </a:extLst>
              </a:tr>
              <a:tr h="307691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6526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6608C706-F63F-DB28-14AB-4A43A3C7C482}"/>
              </a:ext>
            </a:extLst>
          </p:cNvPr>
          <p:cNvSpPr txBox="1"/>
          <p:nvPr/>
        </p:nvSpPr>
        <p:spPr>
          <a:xfrm>
            <a:off x="6215170" y="2047925"/>
            <a:ext cx="45603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0288">
              <a:tabLst>
                <a:tab pos="357188" algn="l"/>
                <a:tab pos="2152650" algn="l"/>
                <a:tab pos="2509838" algn="l"/>
              </a:tabLst>
            </a:pPr>
            <a:r>
              <a:rPr lang="de-CH" sz="2800" b="1" dirty="0"/>
              <a:t>DHA		7 </a:t>
            </a:r>
          </a:p>
          <a:p>
            <a:pPr>
              <a:tabLst>
                <a:tab pos="357188" algn="l"/>
                <a:tab pos="2152650" algn="l"/>
                <a:tab pos="2509838" algn="l"/>
              </a:tabLst>
            </a:pPr>
            <a:r>
              <a:rPr lang="de-CH" sz="2800" b="1" dirty="0"/>
              <a:t>DHF		10</a:t>
            </a:r>
          </a:p>
          <a:p>
            <a:pPr>
              <a:tabLst>
                <a:tab pos="357188" algn="l"/>
                <a:tab pos="2152650" algn="l"/>
                <a:tab pos="2509838" algn="l"/>
              </a:tabLst>
            </a:pPr>
            <a:endParaRPr lang="de-CH" sz="2800" dirty="0"/>
          </a:p>
          <a:p>
            <a:pPr>
              <a:tabLst>
                <a:tab pos="357188" algn="l"/>
                <a:tab pos="2152650" algn="l"/>
                <a:tab pos="2509838" algn="l"/>
              </a:tabLst>
            </a:pPr>
            <a:r>
              <a:rPr lang="de-CH" sz="2800" dirty="0"/>
              <a:t>	</a:t>
            </a:r>
          </a:p>
          <a:p>
            <a:pPr>
              <a:tabLst>
                <a:tab pos="357188" algn="l"/>
                <a:tab pos="2152650" algn="l"/>
                <a:tab pos="2509838" algn="l"/>
              </a:tabLst>
            </a:pPr>
            <a:r>
              <a:rPr lang="de-CH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FAPO		</a:t>
            </a:r>
          </a:p>
          <a:p>
            <a:pPr>
              <a:tabLst>
                <a:tab pos="357188" algn="l"/>
                <a:tab pos="2152650" algn="l"/>
                <a:tab pos="2509838" algn="l"/>
              </a:tabLst>
            </a:pPr>
            <a:r>
              <a:rPr lang="de-CH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Brückenangebote	</a:t>
            </a:r>
          </a:p>
          <a:p>
            <a:pPr>
              <a:tabLst>
                <a:tab pos="357188" algn="l"/>
                <a:tab pos="2152650" algn="l"/>
                <a:tab pos="2509838" algn="l"/>
              </a:tabLst>
            </a:pPr>
            <a:r>
              <a:rPr lang="de-CH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Weiterbildung 		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72CF7B-E9AF-EAD9-3700-8BF9BE5DE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272"/>
          <a:stretch/>
        </p:blipFill>
        <p:spPr>
          <a:xfrm>
            <a:off x="1299410" y="1176956"/>
            <a:ext cx="4111361" cy="48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Bildungsverordnung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68110"/>
              </p:ext>
            </p:extLst>
          </p:nvPr>
        </p:nvGraphicFramePr>
        <p:xfrm>
          <a:off x="1416479" y="1677167"/>
          <a:ext cx="3733036" cy="37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1">
                  <a:extLst>
                    <a:ext uri="{9D8B030D-6E8A-4147-A177-3AD203B41FA5}">
                      <a16:colId xmlns:a16="http://schemas.microsoft.com/office/drawing/2014/main" val="141763707"/>
                    </a:ext>
                  </a:extLst>
                </a:gridCol>
                <a:gridCol w="1962691">
                  <a:extLst>
                    <a:ext uri="{9D8B030D-6E8A-4147-A177-3AD203B41FA5}">
                      <a16:colId xmlns:a16="http://schemas.microsoft.com/office/drawing/2014/main" val="1208771509"/>
                    </a:ext>
                  </a:extLst>
                </a:gridCol>
                <a:gridCol w="1528944">
                  <a:extLst>
                    <a:ext uri="{9D8B030D-6E8A-4147-A177-3AD203B41FA5}">
                      <a16:colId xmlns:a16="http://schemas.microsoft.com/office/drawing/2014/main" val="403836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11714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6526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907861A-8225-4954-A387-B5AFDFEA6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r="69784" b="39179"/>
          <a:stretch/>
        </p:blipFill>
        <p:spPr>
          <a:xfrm>
            <a:off x="1511137" y="1695112"/>
            <a:ext cx="3269297" cy="348572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7CB0FB-8EFC-6140-5476-59B91868FF77}"/>
              </a:ext>
            </a:extLst>
          </p:cNvPr>
          <p:cNvSpPr txBox="1"/>
          <p:nvPr/>
        </p:nvSpPr>
        <p:spPr>
          <a:xfrm>
            <a:off x="5149514" y="1695112"/>
            <a:ext cx="6555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2022: Start erste Klassen DHA und DHF</a:t>
            </a:r>
          </a:p>
          <a:p>
            <a:endParaRPr lang="de-CH" sz="2800" dirty="0"/>
          </a:p>
          <a:p>
            <a:r>
              <a:rPr lang="de-CH" sz="2800" b="1" dirty="0"/>
              <a:t>2023: Start 2. Jahrgang DHA und DHF</a:t>
            </a:r>
          </a:p>
          <a:p>
            <a:endParaRPr lang="de-CH" sz="2800" b="1" dirty="0"/>
          </a:p>
          <a:p>
            <a:r>
              <a:rPr lang="de-CH" sz="2800" dirty="0"/>
              <a:t>2024: 1. QV DHA</a:t>
            </a:r>
          </a:p>
          <a:p>
            <a:r>
              <a:rPr lang="de-CH" sz="2800" dirty="0"/>
              <a:t>2025: 1. QV DHF</a:t>
            </a:r>
          </a:p>
        </p:txBody>
      </p:sp>
    </p:spTree>
    <p:extLst>
      <p:ext uri="{BB962C8B-B14F-4D97-AF65-F5344CB8AC3E}">
        <p14:creationId xmlns:p14="http://schemas.microsoft.com/office/powerpoint/2010/main" val="325367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83628-D65F-FE06-77D5-AEA8308A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15" y="461330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+mn-lt"/>
              </a:rPr>
              <a:t>DHA (EBA)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6A238B-0D16-A3F5-39F0-0AD56A4D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99" y="1501000"/>
            <a:ext cx="10382249" cy="4319587"/>
          </a:xfrm>
        </p:spPr>
        <p:txBody>
          <a:bodyPr/>
          <a:lstStyle/>
          <a:p>
            <a:pPr marL="0" indent="0">
              <a:buNone/>
            </a:pPr>
            <a:r>
              <a:rPr lang="de-CH" sz="2800" dirty="0"/>
              <a:t>2 Jahre Ausbildung</a:t>
            </a:r>
          </a:p>
          <a:p>
            <a:pPr marL="0" indent="0">
              <a:buNone/>
            </a:pPr>
            <a:r>
              <a:rPr lang="de-CH" sz="2800" dirty="0"/>
              <a:t>1 Schultag / Woche, kleinere Klassen, angepasstes Tempo </a:t>
            </a:r>
          </a:p>
          <a:p>
            <a:pPr marL="0" indent="0">
              <a:buNone/>
            </a:pPr>
            <a:r>
              <a:rPr lang="de-CH" sz="2800" kern="1200" dirty="0">
                <a:solidFill>
                  <a:schemeClr val="dk1"/>
                </a:solidFill>
              </a:rPr>
              <a:t>6 – 4 Tage </a:t>
            </a:r>
            <a:r>
              <a:rPr lang="de-CH" sz="2800" kern="1200" dirty="0" err="1">
                <a:solidFill>
                  <a:schemeClr val="dk1"/>
                </a:solidFill>
              </a:rPr>
              <a:t>üK</a:t>
            </a:r>
            <a:r>
              <a:rPr lang="de-CH" sz="2800" kern="1200" dirty="0">
                <a:solidFill>
                  <a:schemeClr val="dk1"/>
                </a:solidFill>
              </a:rPr>
              <a:t> / Jahr </a:t>
            </a:r>
            <a:endParaRPr lang="de-CH" sz="2800" b="0" kern="12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de-CH" sz="2800" b="0" kern="1200" dirty="0">
                <a:solidFill>
                  <a:schemeClr val="dk1"/>
                </a:solidFill>
              </a:rPr>
              <a:t>Fremdsprache (Französisch oder Englisch) Abschluss A2 mündlich und schriftlich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2800" dirty="0"/>
              <a:t>Anschluss: Gute DHA </a:t>
            </a:r>
            <a:r>
              <a:rPr lang="de-CH" sz="2800" dirty="0">
                <a:sym typeface="Wingdings" panose="05000000000000000000" pitchFamily="2" charset="2"/>
              </a:rPr>
              <a:t> verkürzte Grundbildung DHF</a:t>
            </a:r>
            <a:endParaRPr lang="de-CH" sz="2800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3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83628-D65F-FE06-77D5-AEA8308A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15" y="461330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+mn-lt"/>
              </a:rPr>
              <a:t>DHF (EFZ)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6A238B-0D16-A3F5-39F0-0AD56A4D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99" y="1501000"/>
            <a:ext cx="10382249" cy="4319587"/>
          </a:xfrm>
        </p:spPr>
        <p:txBody>
          <a:bodyPr/>
          <a:lstStyle/>
          <a:p>
            <a:pPr marL="0" indent="0">
              <a:buNone/>
            </a:pPr>
            <a:r>
              <a:rPr lang="de-CH" sz="2800" dirty="0"/>
              <a:t>3 Jahre Ausbildung</a:t>
            </a:r>
          </a:p>
          <a:p>
            <a:pPr marL="0" indent="0">
              <a:buNone/>
            </a:pPr>
            <a:r>
              <a:rPr lang="de-CH" sz="2800" dirty="0"/>
              <a:t>1,5 – 2 – 1 Schultage / Woche</a:t>
            </a:r>
          </a:p>
          <a:p>
            <a:pPr marL="0" indent="0">
              <a:buNone/>
            </a:pPr>
            <a:r>
              <a:rPr lang="de-CH" sz="2800" kern="1200" dirty="0">
                <a:solidFill>
                  <a:schemeClr val="dk1"/>
                </a:solidFill>
              </a:rPr>
              <a:t>6 – 4 – 4 Tage </a:t>
            </a:r>
            <a:r>
              <a:rPr lang="de-CH" sz="2800" kern="1200" dirty="0" err="1">
                <a:solidFill>
                  <a:schemeClr val="dk1"/>
                </a:solidFill>
              </a:rPr>
              <a:t>üK</a:t>
            </a:r>
            <a:r>
              <a:rPr lang="de-CH" sz="2800" kern="1200" dirty="0">
                <a:solidFill>
                  <a:schemeClr val="dk1"/>
                </a:solidFill>
              </a:rPr>
              <a:t> / Jahr </a:t>
            </a:r>
            <a:endParaRPr lang="de-CH" sz="2800" b="0" kern="12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de-CH" sz="2800" b="0" kern="1200" dirty="0">
                <a:solidFill>
                  <a:schemeClr val="dk1"/>
                </a:solidFill>
              </a:rPr>
              <a:t>Fremdsprache (Französisch oder Englisch) Abschluss B1 mündlich und schriftlich </a:t>
            </a:r>
          </a:p>
          <a:p>
            <a:pPr marL="0" indent="0">
              <a:buNone/>
            </a:pPr>
            <a:r>
              <a:rPr lang="de-CH" sz="2800" kern="1200" dirty="0">
                <a:solidFill>
                  <a:schemeClr val="dk1"/>
                </a:solidFill>
              </a:rPr>
              <a:t>Schwerpunkt: Gestalten von Einkaufserlebnissen oder Betreuen von Online-Shops</a:t>
            </a:r>
          </a:p>
          <a:p>
            <a:pPr marL="0" indent="0">
              <a:buNone/>
            </a:pPr>
            <a:r>
              <a:rPr lang="de-CH" sz="2800" kern="1200" dirty="0">
                <a:solidFill>
                  <a:schemeClr val="dk1"/>
                </a:solidFill>
              </a:rPr>
              <a:t>Erweiterte Allgemeinbildung (BM-Vorbereitung) oder Marketing ab 2. Lehrjahr</a:t>
            </a: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919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Anforderungen Berufsfeld 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65923"/>
              </p:ext>
            </p:extLst>
          </p:nvPr>
        </p:nvGraphicFramePr>
        <p:xfrm>
          <a:off x="1416479" y="1677167"/>
          <a:ext cx="9920705" cy="37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534">
                  <a:extLst>
                    <a:ext uri="{9D8B030D-6E8A-4147-A177-3AD203B41FA5}">
                      <a16:colId xmlns:a16="http://schemas.microsoft.com/office/drawing/2014/main" val="141763707"/>
                    </a:ext>
                  </a:extLst>
                </a:gridCol>
                <a:gridCol w="5215936">
                  <a:extLst>
                    <a:ext uri="{9D8B030D-6E8A-4147-A177-3AD203B41FA5}">
                      <a16:colId xmlns:a16="http://schemas.microsoft.com/office/drawing/2014/main" val="1208771509"/>
                    </a:ext>
                  </a:extLst>
                </a:gridCol>
                <a:gridCol w="4063235">
                  <a:extLst>
                    <a:ext uri="{9D8B030D-6E8A-4147-A177-3AD203B41FA5}">
                      <a16:colId xmlns:a16="http://schemas.microsoft.com/office/drawing/2014/main" val="403836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11714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6526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F74274B9-F0F6-DFEC-A987-1E2CE4DA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" r="2733" b="7091"/>
          <a:stretch/>
        </p:blipFill>
        <p:spPr>
          <a:xfrm>
            <a:off x="1246844" y="1290660"/>
            <a:ext cx="9643454" cy="45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9D72C-D4A7-C31A-EEFD-384A5558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65" y="500517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Handlungskompetenzorientierung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269FFB-3E6F-3DAC-9D97-FE459838D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4" t="4679" r="134" b="11313"/>
          <a:stretch/>
        </p:blipFill>
        <p:spPr>
          <a:xfrm>
            <a:off x="4977826" y="2206935"/>
            <a:ext cx="6251615" cy="360947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F4B66-DF8D-49D1-D9FC-91035DAE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467" y="1758079"/>
            <a:ext cx="10382249" cy="4319587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Keine traditionellen Fächer</a:t>
            </a:r>
          </a:p>
          <a:p>
            <a:pPr marL="0" indent="0">
              <a:buNone/>
            </a:pPr>
            <a:r>
              <a:rPr lang="de-CH" dirty="0"/>
              <a:t>Handlungskompetenzen: Nahe an der Praxis, enge Zusammenarbeit </a:t>
            </a:r>
          </a:p>
          <a:p>
            <a:pPr marL="0" indent="0">
              <a:buNone/>
            </a:pPr>
            <a:r>
              <a:rPr lang="de-CH" dirty="0"/>
              <a:t> 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66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36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Handlungskompetenzbereiche (HKB)</a:t>
            </a:r>
            <a:r>
              <a:rPr lang="de-CH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1416480" y="1677167"/>
          <a:ext cx="7786686" cy="37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35">
                  <a:extLst>
                    <a:ext uri="{9D8B030D-6E8A-4147-A177-3AD203B41FA5}">
                      <a16:colId xmlns:a16="http://schemas.microsoft.com/office/drawing/2014/main" val="1417637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208771509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val="403836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0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6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11714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77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3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96526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1CD9614-C3C5-4946-BCDD-28258DD14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2003" r="2820" b="5269"/>
          <a:stretch/>
        </p:blipFill>
        <p:spPr>
          <a:xfrm>
            <a:off x="818148" y="1595273"/>
            <a:ext cx="11103428" cy="36301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D9DFF33-2FAD-8F67-CD38-5BB68DCB7ABF}"/>
              </a:ext>
            </a:extLst>
          </p:cNvPr>
          <p:cNvSpPr txBox="1"/>
          <p:nvPr/>
        </p:nvSpPr>
        <p:spPr>
          <a:xfrm>
            <a:off x="8075122" y="4045836"/>
            <a:ext cx="225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Nur DHF</a:t>
            </a:r>
            <a:br>
              <a:rPr lang="de-CH" dirty="0">
                <a:solidFill>
                  <a:srgbClr val="FF0000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betrifft Schule nicht</a:t>
            </a:r>
          </a:p>
        </p:txBody>
      </p:sp>
    </p:spTree>
    <p:extLst>
      <p:ext uri="{BB962C8B-B14F-4D97-AF65-F5344CB8AC3E}">
        <p14:creationId xmlns:p14="http://schemas.microsoft.com/office/powerpoint/2010/main" val="282353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4401" y="486972"/>
            <a:ext cx="10494433" cy="581025"/>
          </a:xfrm>
        </p:spPr>
        <p:txBody>
          <a:bodyPr/>
          <a:lstStyle/>
          <a:p>
            <a:r>
              <a:rPr lang="de-CH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Berufsfachschule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B79ACB-66F1-4B8F-8A2C-D9C90803C76E}"/>
              </a:ext>
            </a:extLst>
          </p:cNvPr>
          <p:cNvSpPr txBox="1"/>
          <p:nvPr/>
        </p:nvSpPr>
        <p:spPr>
          <a:xfrm>
            <a:off x="1105649" y="1432395"/>
            <a:ext cx="103275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CH" sz="2400" dirty="0"/>
              <a:t>HKB A		Gestalten von Kundenbeziehungen</a:t>
            </a:r>
          </a:p>
          <a:p>
            <a:pPr>
              <a:spcAft>
                <a:spcPts val="1200"/>
              </a:spcAft>
            </a:pPr>
            <a:r>
              <a:rPr lang="de-CH" sz="2400" dirty="0"/>
              <a:t>HKB B	Bewirtschaften</a:t>
            </a:r>
            <a:r>
              <a:rPr lang="de-DE" sz="2400" dirty="0"/>
              <a:t> und Präsentieren von Produkten und 				Dienstleistungen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HBK C	Erwerben, Einbringen und Weiterentwickeln von Produkt- 			und Dienstleistungskenntnissen</a:t>
            </a:r>
          </a:p>
          <a:p>
            <a:pPr>
              <a:spcAft>
                <a:spcPts val="1200"/>
              </a:spcAft>
            </a:pPr>
            <a:r>
              <a:rPr lang="de-CH" sz="2400" dirty="0"/>
              <a:t>HKB D	Interagieren</a:t>
            </a:r>
            <a:r>
              <a:rPr lang="de-DE" sz="2400" dirty="0"/>
              <a:t> im Betrieb und in der Branche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  		</a:t>
            </a:r>
            <a:r>
              <a:rPr lang="de-DE" sz="2400" b="1" dirty="0"/>
              <a:t>HKB A – D = Berufskenntnisse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 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ABU		nur Teil, der nicht in HKB integriert ist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Sport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d Schulleitung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7352F04982194184C5E7702D899839" ma:contentTypeVersion="7" ma:contentTypeDescription="Ein neues Dokument erstellen." ma:contentTypeScope="" ma:versionID="a800b2027543d3a2a6589b18094edba5">
  <xsd:schema xmlns:xsd="http://www.w3.org/2001/XMLSchema" xmlns:xs="http://www.w3.org/2001/XMLSchema" xmlns:p="http://schemas.microsoft.com/office/2006/metadata/properties" xmlns:ns2="862ad984-c0aa-49e7-9fc0-4de5d2fa9f9c" targetNamespace="http://schemas.microsoft.com/office/2006/metadata/properties" ma:root="true" ma:fieldsID="501fddecf6b419078aa97ca38293ada9" ns2:_="">
    <xsd:import namespace="862ad984-c0aa-49e7-9fc0-4de5d2fa9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ad984-c0aa-49e7-9fc0-4de5d2fa9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21C90B-EF7D-451B-873C-517A307A7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94431-6F5B-4F67-BC08-D16545326648}">
  <ds:schemaRefs>
    <ds:schemaRef ds:uri="862ad984-c0aa-49e7-9fc0-4de5d2fa9f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C1F257-BAB5-4DE9-829C-464D22BF46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Breitbild</PresentationFormat>
  <Paragraphs>110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bsd Schulleitung</vt:lpstr>
      <vt:lpstr>Willkommen zur Elterninformation Detailhandel</vt:lpstr>
      <vt:lpstr>Neue Klassen an der bsd.</vt:lpstr>
      <vt:lpstr>neue Bildungsverordnung</vt:lpstr>
      <vt:lpstr>DHA (EBA)</vt:lpstr>
      <vt:lpstr>DHF (EFZ)</vt:lpstr>
      <vt:lpstr>Anforderungen Berufsfeld </vt:lpstr>
      <vt:lpstr>Handlungskompetenzorientierung</vt:lpstr>
      <vt:lpstr>Handlungskompetenzbereiche (HKB) </vt:lpstr>
      <vt:lpstr>Berufsfachschule</vt:lpstr>
      <vt:lpstr>Stundenplan</vt:lpstr>
      <vt:lpstr>Stundenplan Beispiel</vt:lpstr>
      <vt:lpstr>Methodik Fachinput</vt:lpstr>
      <vt:lpstr>Eigenes Laptop (BYOD)</vt:lpstr>
      <vt:lpstr>QV DHA</vt:lpstr>
      <vt:lpstr>QV DHF</vt:lpstr>
      <vt:lpstr>Weitere Informationen </vt:lpstr>
      <vt:lpstr>Fragen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IFES - Handlungsempfehlungen</dc:title>
  <dc:creator>Marc Gilomen</dc:creator>
  <cp:lastModifiedBy>Stauffacher, Ursula</cp:lastModifiedBy>
  <cp:revision>3</cp:revision>
  <cp:lastPrinted>2021-02-04T15:30:26Z</cp:lastPrinted>
  <dcterms:created xsi:type="dcterms:W3CDTF">2019-10-31T13:46:40Z</dcterms:created>
  <dcterms:modified xsi:type="dcterms:W3CDTF">2023-08-21T13:04:58Z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0x0101003C7352F04982194184C5E7702D899839</vt:lpwstr>
  </property>
</Properties>
</file>